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7"/>
  </p:notesMasterIdLst>
  <p:sldIdLst>
    <p:sldId id="269" r:id="rId2"/>
    <p:sldId id="270" r:id="rId3"/>
    <p:sldId id="259" r:id="rId4"/>
    <p:sldId id="262" r:id="rId5"/>
    <p:sldId id="266" r:id="rId6"/>
  </p:sldIdLst>
  <p:sldSz cx="13716000" cy="13716000"/>
  <p:notesSz cx="13716000" cy="1371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30" d="100"/>
          <a:sy n="30" d="100"/>
        </p:scale>
        <p:origin x="1888" y="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028700"/>
            <a:ext cx="9144450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f6d0c5777_0_0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8f6d0c57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dcb1d445a5_0_0:notes"/>
          <p:cNvSpPr txBox="1">
            <a:spLocks noGrp="1"/>
          </p:cNvSpPr>
          <p:nvPr>
            <p:ph type="body" idx="1"/>
          </p:nvPr>
        </p:nvSpPr>
        <p:spPr>
          <a:xfrm>
            <a:off x="1371600" y="6515100"/>
            <a:ext cx="10972800" cy="6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2dcb1d445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86250" y="1028700"/>
            <a:ext cx="5145088" cy="514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2795" y="3024543"/>
            <a:ext cx="6456045" cy="695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7578" y="73962"/>
            <a:ext cx="12952094" cy="2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750" b="0" i="0" u="none" strike="noStrike" cap="none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2795" y="3024543"/>
            <a:ext cx="6456045" cy="695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1388D-648D-EE6F-69B5-A7FC30E9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749" y="3742660"/>
            <a:ext cx="12503888" cy="8125301"/>
          </a:xfrm>
        </p:spPr>
        <p:txBody>
          <a:bodyPr/>
          <a:lstStyle/>
          <a:p>
            <a:pPr marL="0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Edit text and images directly in your own copy after downloading the banner. You can also add your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organisation’s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logo.</a:t>
            </a:r>
          </a:p>
          <a:p>
            <a:pPr marL="0"/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template is available in English. Replace text and insert a new one with your own translations to other languages.  </a:t>
            </a:r>
          </a:p>
          <a:p>
            <a:pPr marL="0"/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you’ve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finalised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editing, save the slide as .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png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or .jpg and use it to spread the word on social media. THANK YOU! </a:t>
            </a:r>
            <a:endParaRPr lang="en-GB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Google Shape;79;p9">
            <a:extLst>
              <a:ext uri="{FF2B5EF4-FFF2-40B4-BE49-F238E27FC236}">
                <a16:creationId xmlns:a16="http://schemas.microsoft.com/office/drawing/2014/main" id="{5D0F3298-7F8B-2A45-7A28-EB921DECCD42}"/>
              </a:ext>
            </a:extLst>
          </p:cNvPr>
          <p:cNvPicPr preferRelativeResize="0"/>
          <p:nvPr/>
        </p:nvPicPr>
        <p:blipFill>
          <a:blip r:embed="rId2"/>
          <a:srcRect t="14116" b="-579"/>
          <a:stretch/>
        </p:blipFill>
        <p:spPr>
          <a:xfrm>
            <a:off x="47423" y="82908"/>
            <a:ext cx="13668578" cy="3383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49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1388D-648D-EE6F-69B5-A7FC30E9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291" y="4082902"/>
            <a:ext cx="12602842" cy="7636204"/>
          </a:xfrm>
        </p:spPr>
        <p:txBody>
          <a:bodyPr/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TIPS FOR EDITING THE TEMPLATE </a:t>
            </a:r>
          </a:p>
          <a:p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 Edit the templates directly in your own copy after downloading the banners.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 Add your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organisation’s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logo by replacing “Your logo here” placeholder. (Right click of the mouse &gt;&gt; Change picture …)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 You can insert your own photo by pressing down the right mouse button and selecting ‘Change picture’.  </a:t>
            </a:r>
          </a:p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Once finished, go to FILE in the menu and save it to your device as a JPG or PNG.</a:t>
            </a:r>
            <a:endParaRPr lang="en-GB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Google Shape;79;p9">
            <a:extLst>
              <a:ext uri="{FF2B5EF4-FFF2-40B4-BE49-F238E27FC236}">
                <a16:creationId xmlns:a16="http://schemas.microsoft.com/office/drawing/2014/main" id="{5D0F3298-7F8B-2A45-7A28-EB921DECCD42}"/>
              </a:ext>
            </a:extLst>
          </p:cNvPr>
          <p:cNvPicPr preferRelativeResize="0"/>
          <p:nvPr/>
        </p:nvPicPr>
        <p:blipFill>
          <a:blip r:embed="rId2"/>
          <a:srcRect t="14117" b="2682"/>
          <a:stretch/>
        </p:blipFill>
        <p:spPr>
          <a:xfrm>
            <a:off x="47423" y="82909"/>
            <a:ext cx="13668578" cy="3255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2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131125"/>
            <a:ext cx="13716000" cy="13716000"/>
          </a:xfrm>
          <a:custGeom>
            <a:avLst/>
            <a:gdLst/>
            <a:ahLst/>
            <a:cxnLst/>
            <a:rect l="l" t="t" r="r" b="b"/>
            <a:pathLst>
              <a:path w="13716000" h="13716000" extrusionOk="0">
                <a:moveTo>
                  <a:pt x="13716000" y="0"/>
                </a:moveTo>
                <a:lnTo>
                  <a:pt x="0" y="0"/>
                </a:lnTo>
                <a:lnTo>
                  <a:pt x="0" y="13716000"/>
                </a:lnTo>
                <a:lnTo>
                  <a:pt x="13716000" y="13716000"/>
                </a:lnTo>
                <a:lnTo>
                  <a:pt x="13716000" y="0"/>
                </a:lnTo>
                <a:close/>
              </a:path>
            </a:pathLst>
          </a:custGeom>
          <a:solidFill>
            <a:srgbClr val="A8135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641400" y="4258650"/>
            <a:ext cx="6589500" cy="7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83185" marR="763270" lvl="0" indent="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200" dirty="0" err="1"/>
              <a:t>It’s</a:t>
            </a:r>
            <a:r>
              <a:rPr lang="es-ES" sz="4200" dirty="0"/>
              <a:t> time </a:t>
            </a:r>
            <a:r>
              <a:rPr lang="es-ES" sz="4200" dirty="0" err="1"/>
              <a:t>for</a:t>
            </a:r>
            <a:r>
              <a:rPr lang="es-ES" sz="4200" dirty="0"/>
              <a:t> </a:t>
            </a:r>
            <a:r>
              <a:rPr lang="es-ES" sz="4200" dirty="0" err="1"/>
              <a:t>governments</a:t>
            </a:r>
            <a:r>
              <a:rPr lang="es-ES" sz="4200" dirty="0"/>
              <a:t> </a:t>
            </a:r>
            <a:r>
              <a:rPr lang="es-ES" sz="4200" dirty="0" err="1"/>
              <a:t>to</a:t>
            </a:r>
            <a:r>
              <a:rPr lang="es-ES" sz="4200" dirty="0"/>
              <a:t> </a:t>
            </a:r>
            <a:r>
              <a:rPr lang="es-ES" sz="4200" dirty="0" err="1"/>
              <a:t>spark</a:t>
            </a:r>
            <a:r>
              <a:rPr lang="es-ES" sz="4200" dirty="0"/>
              <a:t> </a:t>
            </a:r>
            <a:r>
              <a:rPr lang="es-ES" sz="4200" dirty="0" err="1"/>
              <a:t>change</a:t>
            </a:r>
            <a:r>
              <a:rPr lang="es-ES" sz="4200" dirty="0"/>
              <a:t>. </a:t>
            </a:r>
            <a:r>
              <a:rPr lang="es-ES" sz="4200" dirty="0" err="1"/>
              <a:t>Fast</a:t>
            </a:r>
            <a:r>
              <a:rPr lang="es-ES" sz="4200" dirty="0"/>
              <a:t>-tracking </a:t>
            </a:r>
            <a:r>
              <a:rPr lang="es-ES" sz="4200" dirty="0" err="1"/>
              <a:t>national</a:t>
            </a:r>
            <a:r>
              <a:rPr lang="es-ES" sz="4200" dirty="0"/>
              <a:t> </a:t>
            </a:r>
            <a:r>
              <a:rPr lang="es-ES" sz="4200" dirty="0" err="1"/>
              <a:t>implementation</a:t>
            </a:r>
            <a:r>
              <a:rPr lang="es-ES" sz="4200" dirty="0"/>
              <a:t> </a:t>
            </a:r>
            <a:r>
              <a:rPr lang="es-ES" sz="4200" dirty="0" err="1"/>
              <a:t>of</a:t>
            </a:r>
            <a:r>
              <a:rPr lang="es-ES" sz="4200" dirty="0"/>
              <a:t> NCD </a:t>
            </a:r>
            <a:r>
              <a:rPr lang="es-ES" sz="4200" dirty="0" err="1"/>
              <a:t>policy</a:t>
            </a:r>
            <a:r>
              <a:rPr lang="es-ES" sz="4200" dirty="0"/>
              <a:t> </a:t>
            </a:r>
            <a:r>
              <a:rPr lang="es-ES" sz="4200" dirty="0" err="1"/>
              <a:t>recommendations</a:t>
            </a:r>
            <a:r>
              <a:rPr lang="es-ES" sz="4200" dirty="0"/>
              <a:t> </a:t>
            </a:r>
            <a:r>
              <a:rPr lang="es-ES" sz="4200" dirty="0" err="1"/>
              <a:t>will</a:t>
            </a:r>
            <a:r>
              <a:rPr lang="es-ES" sz="4200" dirty="0"/>
              <a:t> drive </a:t>
            </a:r>
            <a:r>
              <a:rPr lang="es-ES" sz="4200" dirty="0" err="1"/>
              <a:t>progress</a:t>
            </a:r>
            <a:r>
              <a:rPr lang="es-ES" sz="4200" dirty="0"/>
              <a:t> </a:t>
            </a:r>
            <a:r>
              <a:rPr lang="es-ES" sz="4200" dirty="0" err="1"/>
              <a:t>towards</a:t>
            </a:r>
            <a:r>
              <a:rPr lang="es-ES" sz="4200" dirty="0"/>
              <a:t> universal </a:t>
            </a:r>
            <a:r>
              <a:rPr lang="es-ES" sz="4200" dirty="0" err="1"/>
              <a:t>health</a:t>
            </a:r>
            <a:r>
              <a:rPr lang="es-ES" sz="4200" dirty="0"/>
              <a:t> and </a:t>
            </a:r>
            <a:r>
              <a:rPr lang="es-ES" sz="4200" dirty="0" err="1"/>
              <a:t>well-being</a:t>
            </a:r>
            <a:r>
              <a:rPr lang="es-ES" sz="4200" dirty="0"/>
              <a:t>, </a:t>
            </a:r>
            <a:r>
              <a:rPr lang="es-ES" sz="4200" dirty="0" err="1"/>
              <a:t>ensuring</a:t>
            </a:r>
            <a:r>
              <a:rPr lang="es-ES" sz="4200" dirty="0"/>
              <a:t> no </a:t>
            </a:r>
            <a:r>
              <a:rPr lang="es-ES" sz="4200" dirty="0" err="1"/>
              <a:t>one</a:t>
            </a:r>
            <a:r>
              <a:rPr lang="es-ES" sz="4200" dirty="0"/>
              <a:t> </a:t>
            </a:r>
            <a:r>
              <a:rPr lang="es-ES" sz="4200" dirty="0" err="1"/>
              <a:t>is</a:t>
            </a:r>
            <a:r>
              <a:rPr lang="es-ES" sz="4200" dirty="0"/>
              <a:t> </a:t>
            </a:r>
            <a:r>
              <a:rPr lang="es-ES" sz="4200" dirty="0" err="1"/>
              <a:t>left</a:t>
            </a:r>
            <a:r>
              <a:rPr lang="es-ES" sz="4200" dirty="0"/>
              <a:t> </a:t>
            </a:r>
            <a:r>
              <a:rPr lang="es-ES" sz="4200" dirty="0" err="1"/>
              <a:t>behind</a:t>
            </a:r>
            <a:r>
              <a:rPr lang="es-ES" sz="4200" dirty="0"/>
              <a:t>. </a:t>
            </a:r>
            <a:r>
              <a:rPr lang="es-ES" sz="4200" dirty="0" err="1"/>
              <a:t>It’s</a:t>
            </a:r>
            <a:r>
              <a:rPr lang="es-ES" sz="4200" dirty="0"/>
              <a:t> time </a:t>
            </a:r>
            <a:r>
              <a:rPr lang="es-ES" sz="4200" dirty="0" err="1"/>
              <a:t>to</a:t>
            </a:r>
            <a:r>
              <a:rPr lang="es-ES" sz="4200" dirty="0"/>
              <a:t> lead.</a:t>
            </a:r>
            <a:endParaRPr sz="4200" dirty="0"/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986" y="11625305"/>
            <a:ext cx="2564363" cy="256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 t="367" b="367"/>
          <a:stretch/>
        </p:blipFill>
        <p:spPr>
          <a:xfrm>
            <a:off x="447422" y="11917041"/>
            <a:ext cx="3151857" cy="157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/>
          <p:cNvPicPr preferRelativeResize="0"/>
          <p:nvPr/>
        </p:nvPicPr>
        <p:blipFill rotWithShape="1">
          <a:blip r:embed="rId5">
            <a:alphaModFix/>
          </a:blip>
          <a:srcRect b="19702"/>
          <a:stretch/>
        </p:blipFill>
        <p:spPr>
          <a:xfrm>
            <a:off x="-5744" y="-5107"/>
            <a:ext cx="13721744" cy="300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 rotWithShape="1">
          <a:blip r:embed="rId6">
            <a:alphaModFix/>
          </a:blip>
          <a:srcRect l="7017" r="26528"/>
          <a:stretch/>
        </p:blipFill>
        <p:spPr>
          <a:xfrm>
            <a:off x="7230888" y="4277700"/>
            <a:ext cx="6074400" cy="60744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96" name="Google Shape;96;p10"/>
          <p:cNvGrpSpPr/>
          <p:nvPr/>
        </p:nvGrpSpPr>
        <p:grpSpPr>
          <a:xfrm>
            <a:off x="7082528" y="4129336"/>
            <a:ext cx="6371145" cy="6371169"/>
            <a:chOff x="6721703" y="3781524"/>
            <a:chExt cx="6371145" cy="6371169"/>
          </a:xfrm>
        </p:grpSpPr>
        <p:sp>
          <p:nvSpPr>
            <p:cNvPr id="97" name="Google Shape;97;p10"/>
            <p:cNvSpPr/>
            <p:nvPr/>
          </p:nvSpPr>
          <p:spPr>
            <a:xfrm>
              <a:off x="6721709" y="6966892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0" y="0"/>
                  </a:moveTo>
                  <a:lnTo>
                    <a:pt x="359" y="48333"/>
                  </a:lnTo>
                  <a:lnTo>
                    <a:pt x="1433" y="96493"/>
                  </a:lnTo>
                  <a:lnTo>
                    <a:pt x="3218" y="144475"/>
                  </a:lnTo>
                  <a:lnTo>
                    <a:pt x="5707" y="192274"/>
                  </a:lnTo>
                  <a:lnTo>
                    <a:pt x="8897" y="239884"/>
                  </a:lnTo>
                  <a:lnTo>
                    <a:pt x="12781" y="287300"/>
                  </a:lnTo>
                  <a:lnTo>
                    <a:pt x="17355" y="334518"/>
                  </a:lnTo>
                  <a:lnTo>
                    <a:pt x="22614" y="381532"/>
                  </a:lnTo>
                  <a:lnTo>
                    <a:pt x="28553" y="428338"/>
                  </a:lnTo>
                  <a:lnTo>
                    <a:pt x="35166" y="474929"/>
                  </a:lnTo>
                  <a:lnTo>
                    <a:pt x="42449" y="521302"/>
                  </a:lnTo>
                  <a:lnTo>
                    <a:pt x="50396" y="567451"/>
                  </a:lnTo>
                  <a:lnTo>
                    <a:pt x="59003" y="613371"/>
                  </a:lnTo>
                  <a:lnTo>
                    <a:pt x="68264" y="659057"/>
                  </a:lnTo>
                  <a:lnTo>
                    <a:pt x="78174" y="704504"/>
                  </a:lnTo>
                  <a:lnTo>
                    <a:pt x="88729" y="749706"/>
                  </a:lnTo>
                  <a:lnTo>
                    <a:pt x="99923" y="794659"/>
                  </a:lnTo>
                  <a:lnTo>
                    <a:pt x="111751" y="839359"/>
                  </a:lnTo>
                  <a:lnTo>
                    <a:pt x="124208" y="883798"/>
                  </a:lnTo>
                  <a:lnTo>
                    <a:pt x="137289" y="927973"/>
                  </a:lnTo>
                  <a:lnTo>
                    <a:pt x="150989" y="971879"/>
                  </a:lnTo>
                  <a:lnTo>
                    <a:pt x="165303" y="1015510"/>
                  </a:lnTo>
                  <a:lnTo>
                    <a:pt x="180225" y="1058862"/>
                  </a:lnTo>
                  <a:lnTo>
                    <a:pt x="195752" y="1101929"/>
                  </a:lnTo>
                  <a:lnTo>
                    <a:pt x="211877" y="1144706"/>
                  </a:lnTo>
                  <a:lnTo>
                    <a:pt x="228595" y="1187188"/>
                  </a:lnTo>
                  <a:lnTo>
                    <a:pt x="245903" y="1229371"/>
                  </a:lnTo>
                  <a:lnTo>
                    <a:pt x="263793" y="1271248"/>
                  </a:lnTo>
                  <a:lnTo>
                    <a:pt x="282262" y="1312816"/>
                  </a:lnTo>
                  <a:lnTo>
                    <a:pt x="301305" y="1354068"/>
                  </a:lnTo>
                  <a:lnTo>
                    <a:pt x="320915" y="1395000"/>
                  </a:lnTo>
                  <a:lnTo>
                    <a:pt x="341089" y="1435607"/>
                  </a:lnTo>
                  <a:lnTo>
                    <a:pt x="361821" y="1475884"/>
                  </a:lnTo>
                  <a:lnTo>
                    <a:pt x="383106" y="1515825"/>
                  </a:lnTo>
                  <a:lnTo>
                    <a:pt x="404939" y="1555427"/>
                  </a:lnTo>
                  <a:lnTo>
                    <a:pt x="427316" y="1594682"/>
                  </a:lnTo>
                  <a:lnTo>
                    <a:pt x="450230" y="1633587"/>
                  </a:lnTo>
                  <a:lnTo>
                    <a:pt x="473676" y="1672137"/>
                  </a:lnTo>
                  <a:lnTo>
                    <a:pt x="497651" y="1710326"/>
                  </a:lnTo>
                  <a:lnTo>
                    <a:pt x="522148" y="1748149"/>
                  </a:lnTo>
                  <a:lnTo>
                    <a:pt x="547163" y="1785601"/>
                  </a:lnTo>
                  <a:lnTo>
                    <a:pt x="572691" y="1822678"/>
                  </a:lnTo>
                  <a:lnTo>
                    <a:pt x="598726" y="1859373"/>
                  </a:lnTo>
                  <a:lnTo>
                    <a:pt x="625263" y="1895683"/>
                  </a:lnTo>
                  <a:lnTo>
                    <a:pt x="652298" y="1931601"/>
                  </a:lnTo>
                  <a:lnTo>
                    <a:pt x="679826" y="1967124"/>
                  </a:lnTo>
                  <a:lnTo>
                    <a:pt x="707840" y="2002245"/>
                  </a:lnTo>
                  <a:lnTo>
                    <a:pt x="736337" y="2036960"/>
                  </a:lnTo>
                  <a:lnTo>
                    <a:pt x="765310" y="2071264"/>
                  </a:lnTo>
                  <a:lnTo>
                    <a:pt x="794756" y="2105152"/>
                  </a:lnTo>
                  <a:lnTo>
                    <a:pt x="824669" y="2138618"/>
                  </a:lnTo>
                  <a:lnTo>
                    <a:pt x="855044" y="2171657"/>
                  </a:lnTo>
                  <a:lnTo>
                    <a:pt x="885875" y="2204265"/>
                  </a:lnTo>
                  <a:lnTo>
                    <a:pt x="917159" y="2236437"/>
                  </a:lnTo>
                  <a:lnTo>
                    <a:pt x="948889" y="2268167"/>
                  </a:lnTo>
                  <a:lnTo>
                    <a:pt x="981061" y="2299450"/>
                  </a:lnTo>
                  <a:lnTo>
                    <a:pt x="1013669" y="2330281"/>
                  </a:lnTo>
                  <a:lnTo>
                    <a:pt x="1046709" y="2360655"/>
                  </a:lnTo>
                  <a:lnTo>
                    <a:pt x="1080176" y="2390568"/>
                  </a:lnTo>
                  <a:lnTo>
                    <a:pt x="1114064" y="2420013"/>
                  </a:lnTo>
                  <a:lnTo>
                    <a:pt x="1148368" y="2448986"/>
                  </a:lnTo>
                  <a:lnTo>
                    <a:pt x="1183084" y="2477483"/>
                  </a:lnTo>
                  <a:lnTo>
                    <a:pt x="1218206" y="2505497"/>
                  </a:lnTo>
                  <a:lnTo>
                    <a:pt x="1253729" y="2533023"/>
                  </a:lnTo>
                  <a:lnTo>
                    <a:pt x="1289648" y="2560058"/>
                  </a:lnTo>
                  <a:lnTo>
                    <a:pt x="1325958" y="2586595"/>
                  </a:lnTo>
                  <a:lnTo>
                    <a:pt x="1362654" y="2612630"/>
                  </a:lnTo>
                  <a:lnTo>
                    <a:pt x="1399731" y="2638157"/>
                  </a:lnTo>
                  <a:lnTo>
                    <a:pt x="1437184" y="2663171"/>
                  </a:lnTo>
                  <a:lnTo>
                    <a:pt x="1475007" y="2687668"/>
                  </a:lnTo>
                  <a:lnTo>
                    <a:pt x="1513197" y="2711643"/>
                  </a:lnTo>
                  <a:lnTo>
                    <a:pt x="1551746" y="2735089"/>
                  </a:lnTo>
                  <a:lnTo>
                    <a:pt x="1590652" y="2758003"/>
                  </a:lnTo>
                  <a:lnTo>
                    <a:pt x="1629908" y="2780379"/>
                  </a:lnTo>
                  <a:lnTo>
                    <a:pt x="1669510" y="2802211"/>
                  </a:lnTo>
                  <a:lnTo>
                    <a:pt x="1709452" y="2823496"/>
                  </a:lnTo>
                  <a:lnTo>
                    <a:pt x="1749729" y="2844228"/>
                  </a:lnTo>
                  <a:lnTo>
                    <a:pt x="1790336" y="2864401"/>
                  </a:lnTo>
                  <a:lnTo>
                    <a:pt x="1831269" y="2884012"/>
                  </a:lnTo>
                  <a:lnTo>
                    <a:pt x="1872522" y="2903054"/>
                  </a:lnTo>
                  <a:lnTo>
                    <a:pt x="1914090" y="2921523"/>
                  </a:lnTo>
                  <a:lnTo>
                    <a:pt x="1955968" y="2939413"/>
                  </a:lnTo>
                  <a:lnTo>
                    <a:pt x="1998151" y="2956720"/>
                  </a:lnTo>
                  <a:lnTo>
                    <a:pt x="2040633" y="2973438"/>
                  </a:lnTo>
                  <a:lnTo>
                    <a:pt x="2083411" y="2989563"/>
                  </a:lnTo>
                  <a:lnTo>
                    <a:pt x="2126478" y="3005089"/>
                  </a:lnTo>
                  <a:lnTo>
                    <a:pt x="2169830" y="3020011"/>
                  </a:lnTo>
                  <a:lnTo>
                    <a:pt x="2213462" y="3034325"/>
                  </a:lnTo>
                  <a:lnTo>
                    <a:pt x="2257368" y="3048025"/>
                  </a:lnTo>
                  <a:lnTo>
                    <a:pt x="2301544" y="3061106"/>
                  </a:lnTo>
                  <a:lnTo>
                    <a:pt x="2345984" y="3073562"/>
                  </a:lnTo>
                  <a:lnTo>
                    <a:pt x="2390683" y="3085390"/>
                  </a:lnTo>
                  <a:lnTo>
                    <a:pt x="2435637" y="3096584"/>
                  </a:lnTo>
                  <a:lnTo>
                    <a:pt x="2480840" y="3107138"/>
                  </a:lnTo>
                  <a:lnTo>
                    <a:pt x="2526287" y="3117049"/>
                  </a:lnTo>
                  <a:lnTo>
                    <a:pt x="2571974" y="3126310"/>
                  </a:lnTo>
                  <a:lnTo>
                    <a:pt x="2617894" y="3134916"/>
                  </a:lnTo>
                  <a:lnTo>
                    <a:pt x="2664043" y="3142863"/>
                  </a:lnTo>
                  <a:lnTo>
                    <a:pt x="2710416" y="3150146"/>
                  </a:lnTo>
                  <a:lnTo>
                    <a:pt x="2757009" y="3156759"/>
                  </a:lnTo>
                  <a:lnTo>
                    <a:pt x="2803814" y="3162698"/>
                  </a:lnTo>
                  <a:lnTo>
                    <a:pt x="2850829" y="3167957"/>
                  </a:lnTo>
                  <a:lnTo>
                    <a:pt x="2898047" y="3172531"/>
                  </a:lnTo>
                  <a:lnTo>
                    <a:pt x="2945464" y="3176415"/>
                  </a:lnTo>
                  <a:lnTo>
                    <a:pt x="2993074" y="3179604"/>
                  </a:lnTo>
                  <a:lnTo>
                    <a:pt x="3040873" y="3182094"/>
                  </a:lnTo>
                  <a:lnTo>
                    <a:pt x="3088856" y="3183878"/>
                  </a:lnTo>
                  <a:lnTo>
                    <a:pt x="3137016" y="3184953"/>
                  </a:lnTo>
                  <a:lnTo>
                    <a:pt x="3185350" y="3185312"/>
                  </a:lnTo>
                </a:path>
              </a:pathLst>
            </a:custGeom>
            <a:noFill/>
            <a:ln w="332800" cap="flat" cmpd="sng">
              <a:solidFill>
                <a:srgbClr val="13C0D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6721703" y="3781524"/>
              <a:ext cx="3185795" cy="3185795"/>
            </a:xfrm>
            <a:custGeom>
              <a:avLst/>
              <a:gdLst/>
              <a:ahLst/>
              <a:cxnLst/>
              <a:rect l="l" t="t" r="r" b="b"/>
              <a:pathLst>
                <a:path w="3185795" h="3185795" extrusionOk="0">
                  <a:moveTo>
                    <a:pt x="3185350" y="0"/>
                  </a:moveTo>
                  <a:lnTo>
                    <a:pt x="3137016" y="359"/>
                  </a:lnTo>
                  <a:lnTo>
                    <a:pt x="3088856" y="1433"/>
                  </a:lnTo>
                  <a:lnTo>
                    <a:pt x="3040873" y="3218"/>
                  </a:lnTo>
                  <a:lnTo>
                    <a:pt x="2993074" y="5707"/>
                  </a:lnTo>
                  <a:lnTo>
                    <a:pt x="2945464" y="8897"/>
                  </a:lnTo>
                  <a:lnTo>
                    <a:pt x="2898047" y="12781"/>
                  </a:lnTo>
                  <a:lnTo>
                    <a:pt x="2850829" y="17355"/>
                  </a:lnTo>
                  <a:lnTo>
                    <a:pt x="2803814" y="22614"/>
                  </a:lnTo>
                  <a:lnTo>
                    <a:pt x="2757009" y="28552"/>
                  </a:lnTo>
                  <a:lnTo>
                    <a:pt x="2710416" y="35166"/>
                  </a:lnTo>
                  <a:lnTo>
                    <a:pt x="2664043" y="42448"/>
                  </a:lnTo>
                  <a:lnTo>
                    <a:pt x="2617894" y="50396"/>
                  </a:lnTo>
                  <a:lnTo>
                    <a:pt x="2571974" y="59002"/>
                  </a:lnTo>
                  <a:lnTo>
                    <a:pt x="2526287" y="68263"/>
                  </a:lnTo>
                  <a:lnTo>
                    <a:pt x="2480840" y="78174"/>
                  </a:lnTo>
                  <a:lnTo>
                    <a:pt x="2435637" y="88728"/>
                  </a:lnTo>
                  <a:lnTo>
                    <a:pt x="2390683" y="99922"/>
                  </a:lnTo>
                  <a:lnTo>
                    <a:pt x="2345984" y="111750"/>
                  </a:lnTo>
                  <a:lnTo>
                    <a:pt x="2301544" y="124207"/>
                  </a:lnTo>
                  <a:lnTo>
                    <a:pt x="2257368" y="137288"/>
                  </a:lnTo>
                  <a:lnTo>
                    <a:pt x="2213462" y="150988"/>
                  </a:lnTo>
                  <a:lnTo>
                    <a:pt x="2169830" y="165302"/>
                  </a:lnTo>
                  <a:lnTo>
                    <a:pt x="2126478" y="180224"/>
                  </a:lnTo>
                  <a:lnTo>
                    <a:pt x="2083411" y="195750"/>
                  </a:lnTo>
                  <a:lnTo>
                    <a:pt x="2040633" y="211875"/>
                  </a:lnTo>
                  <a:lnTo>
                    <a:pt x="1998151" y="228594"/>
                  </a:lnTo>
                  <a:lnTo>
                    <a:pt x="1955968" y="245901"/>
                  </a:lnTo>
                  <a:lnTo>
                    <a:pt x="1914090" y="263791"/>
                  </a:lnTo>
                  <a:lnTo>
                    <a:pt x="1872522" y="282260"/>
                  </a:lnTo>
                  <a:lnTo>
                    <a:pt x="1831269" y="301303"/>
                  </a:lnTo>
                  <a:lnTo>
                    <a:pt x="1790336" y="320913"/>
                  </a:lnTo>
                  <a:lnTo>
                    <a:pt x="1749729" y="341087"/>
                  </a:lnTo>
                  <a:lnTo>
                    <a:pt x="1709452" y="361819"/>
                  </a:lnTo>
                  <a:lnTo>
                    <a:pt x="1669510" y="383104"/>
                  </a:lnTo>
                  <a:lnTo>
                    <a:pt x="1629908" y="404937"/>
                  </a:lnTo>
                  <a:lnTo>
                    <a:pt x="1590652" y="427313"/>
                  </a:lnTo>
                  <a:lnTo>
                    <a:pt x="1551746" y="450227"/>
                  </a:lnTo>
                  <a:lnTo>
                    <a:pt x="1513197" y="473674"/>
                  </a:lnTo>
                  <a:lnTo>
                    <a:pt x="1475007" y="497649"/>
                  </a:lnTo>
                  <a:lnTo>
                    <a:pt x="1437184" y="522146"/>
                  </a:lnTo>
                  <a:lnTo>
                    <a:pt x="1399731" y="547161"/>
                  </a:lnTo>
                  <a:lnTo>
                    <a:pt x="1362654" y="572688"/>
                  </a:lnTo>
                  <a:lnTo>
                    <a:pt x="1325958" y="598723"/>
                  </a:lnTo>
                  <a:lnTo>
                    <a:pt x="1289648" y="625261"/>
                  </a:lnTo>
                  <a:lnTo>
                    <a:pt x="1253729" y="652295"/>
                  </a:lnTo>
                  <a:lnTo>
                    <a:pt x="1218206" y="679823"/>
                  </a:lnTo>
                  <a:lnTo>
                    <a:pt x="1183084" y="707837"/>
                  </a:lnTo>
                  <a:lnTo>
                    <a:pt x="1148368" y="736334"/>
                  </a:lnTo>
                  <a:lnTo>
                    <a:pt x="1114064" y="765307"/>
                  </a:lnTo>
                  <a:lnTo>
                    <a:pt x="1080176" y="794753"/>
                  </a:lnTo>
                  <a:lnTo>
                    <a:pt x="1046709" y="824666"/>
                  </a:lnTo>
                  <a:lnTo>
                    <a:pt x="1013669" y="855041"/>
                  </a:lnTo>
                  <a:lnTo>
                    <a:pt x="981061" y="885872"/>
                  </a:lnTo>
                  <a:lnTo>
                    <a:pt x="948889" y="917156"/>
                  </a:lnTo>
                  <a:lnTo>
                    <a:pt x="917159" y="948886"/>
                  </a:lnTo>
                  <a:lnTo>
                    <a:pt x="885875" y="981058"/>
                  </a:lnTo>
                  <a:lnTo>
                    <a:pt x="855044" y="1013666"/>
                  </a:lnTo>
                  <a:lnTo>
                    <a:pt x="824669" y="1046706"/>
                  </a:lnTo>
                  <a:lnTo>
                    <a:pt x="794756" y="1080173"/>
                  </a:lnTo>
                  <a:lnTo>
                    <a:pt x="765310" y="1114061"/>
                  </a:lnTo>
                  <a:lnTo>
                    <a:pt x="736337" y="1148365"/>
                  </a:lnTo>
                  <a:lnTo>
                    <a:pt x="707840" y="1183081"/>
                  </a:lnTo>
                  <a:lnTo>
                    <a:pt x="679826" y="1218203"/>
                  </a:lnTo>
                  <a:lnTo>
                    <a:pt x="652298" y="1253726"/>
                  </a:lnTo>
                  <a:lnTo>
                    <a:pt x="625263" y="1289645"/>
                  </a:lnTo>
                  <a:lnTo>
                    <a:pt x="598726" y="1325955"/>
                  </a:lnTo>
                  <a:lnTo>
                    <a:pt x="572691" y="1362651"/>
                  </a:lnTo>
                  <a:lnTo>
                    <a:pt x="547163" y="1399728"/>
                  </a:lnTo>
                  <a:lnTo>
                    <a:pt x="522148" y="1437181"/>
                  </a:lnTo>
                  <a:lnTo>
                    <a:pt x="497651" y="1475005"/>
                  </a:lnTo>
                  <a:lnTo>
                    <a:pt x="473676" y="1513194"/>
                  </a:lnTo>
                  <a:lnTo>
                    <a:pt x="450230" y="1551744"/>
                  </a:lnTo>
                  <a:lnTo>
                    <a:pt x="427316" y="1590650"/>
                  </a:lnTo>
                  <a:lnTo>
                    <a:pt x="404939" y="1629906"/>
                  </a:lnTo>
                  <a:lnTo>
                    <a:pt x="383106" y="1669508"/>
                  </a:lnTo>
                  <a:lnTo>
                    <a:pt x="361821" y="1709450"/>
                  </a:lnTo>
                  <a:lnTo>
                    <a:pt x="341089" y="1749728"/>
                  </a:lnTo>
                  <a:lnTo>
                    <a:pt x="320915" y="1790335"/>
                  </a:lnTo>
                  <a:lnTo>
                    <a:pt x="301305" y="1831268"/>
                  </a:lnTo>
                  <a:lnTo>
                    <a:pt x="282262" y="1872521"/>
                  </a:lnTo>
                  <a:lnTo>
                    <a:pt x="263793" y="1914090"/>
                  </a:lnTo>
                  <a:lnTo>
                    <a:pt x="245903" y="1955968"/>
                  </a:lnTo>
                  <a:lnTo>
                    <a:pt x="228595" y="1998151"/>
                  </a:lnTo>
                  <a:lnTo>
                    <a:pt x="211877" y="2040634"/>
                  </a:lnTo>
                  <a:lnTo>
                    <a:pt x="195752" y="2083412"/>
                  </a:lnTo>
                  <a:lnTo>
                    <a:pt x="180225" y="2126479"/>
                  </a:lnTo>
                  <a:lnTo>
                    <a:pt x="165303" y="2169832"/>
                  </a:lnTo>
                  <a:lnTo>
                    <a:pt x="150989" y="2213464"/>
                  </a:lnTo>
                  <a:lnTo>
                    <a:pt x="137289" y="2257370"/>
                  </a:lnTo>
                  <a:lnTo>
                    <a:pt x="124208" y="2301546"/>
                  </a:lnTo>
                  <a:lnTo>
                    <a:pt x="111751" y="2345987"/>
                  </a:lnTo>
                  <a:lnTo>
                    <a:pt x="99923" y="2390687"/>
                  </a:lnTo>
                  <a:lnTo>
                    <a:pt x="88729" y="2435641"/>
                  </a:lnTo>
                  <a:lnTo>
                    <a:pt x="78174" y="2480844"/>
                  </a:lnTo>
                  <a:lnTo>
                    <a:pt x="68264" y="2526292"/>
                  </a:lnTo>
                  <a:lnTo>
                    <a:pt x="59003" y="2571979"/>
                  </a:lnTo>
                  <a:lnTo>
                    <a:pt x="50396" y="2617900"/>
                  </a:lnTo>
                  <a:lnTo>
                    <a:pt x="42449" y="2664049"/>
                  </a:lnTo>
                  <a:lnTo>
                    <a:pt x="35166" y="2710423"/>
                  </a:lnTo>
                  <a:lnTo>
                    <a:pt x="28553" y="2757016"/>
                  </a:lnTo>
                  <a:lnTo>
                    <a:pt x="22614" y="2803822"/>
                  </a:lnTo>
                  <a:lnTo>
                    <a:pt x="17355" y="2850837"/>
                  </a:lnTo>
                  <a:lnTo>
                    <a:pt x="12781" y="2898056"/>
                  </a:lnTo>
                  <a:lnTo>
                    <a:pt x="8897" y="2945474"/>
                  </a:lnTo>
                  <a:lnTo>
                    <a:pt x="5707" y="2993085"/>
                  </a:lnTo>
                  <a:lnTo>
                    <a:pt x="3218" y="3040884"/>
                  </a:lnTo>
                  <a:lnTo>
                    <a:pt x="1433" y="3088867"/>
                  </a:lnTo>
                  <a:lnTo>
                    <a:pt x="359" y="3137028"/>
                  </a:lnTo>
                  <a:lnTo>
                    <a:pt x="0" y="3185363"/>
                  </a:lnTo>
                </a:path>
              </a:pathLst>
            </a:custGeom>
            <a:noFill/>
            <a:ln w="332800" cap="flat" cmpd="sng">
              <a:solidFill>
                <a:srgbClr val="E951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9907054" y="6966898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0" y="3185312"/>
                  </a:moveTo>
                  <a:lnTo>
                    <a:pt x="48333" y="3184953"/>
                  </a:lnTo>
                  <a:lnTo>
                    <a:pt x="96494" y="3183878"/>
                  </a:lnTo>
                  <a:lnTo>
                    <a:pt x="144476" y="3182094"/>
                  </a:lnTo>
                  <a:lnTo>
                    <a:pt x="192275" y="3179604"/>
                  </a:lnTo>
                  <a:lnTo>
                    <a:pt x="239885" y="3176415"/>
                  </a:lnTo>
                  <a:lnTo>
                    <a:pt x="287302" y="3172531"/>
                  </a:lnTo>
                  <a:lnTo>
                    <a:pt x="334521" y="3167956"/>
                  </a:lnTo>
                  <a:lnTo>
                    <a:pt x="381535" y="3162698"/>
                  </a:lnTo>
                  <a:lnTo>
                    <a:pt x="428341" y="3156759"/>
                  </a:lnTo>
                  <a:lnTo>
                    <a:pt x="474933" y="3150146"/>
                  </a:lnTo>
                  <a:lnTo>
                    <a:pt x="521306" y="3142863"/>
                  </a:lnTo>
                  <a:lnTo>
                    <a:pt x="567456" y="3134916"/>
                  </a:lnTo>
                  <a:lnTo>
                    <a:pt x="613376" y="3126309"/>
                  </a:lnTo>
                  <a:lnTo>
                    <a:pt x="659062" y="3117048"/>
                  </a:lnTo>
                  <a:lnTo>
                    <a:pt x="704509" y="3107138"/>
                  </a:lnTo>
                  <a:lnTo>
                    <a:pt x="749712" y="3096583"/>
                  </a:lnTo>
                  <a:lnTo>
                    <a:pt x="794666" y="3085389"/>
                  </a:lnTo>
                  <a:lnTo>
                    <a:pt x="839366" y="3073562"/>
                  </a:lnTo>
                  <a:lnTo>
                    <a:pt x="883806" y="3061105"/>
                  </a:lnTo>
                  <a:lnTo>
                    <a:pt x="927981" y="3048024"/>
                  </a:lnTo>
                  <a:lnTo>
                    <a:pt x="971888" y="3034324"/>
                  </a:lnTo>
                  <a:lnTo>
                    <a:pt x="1015519" y="3020010"/>
                  </a:lnTo>
                  <a:lnTo>
                    <a:pt x="1058871" y="3005088"/>
                  </a:lnTo>
                  <a:lnTo>
                    <a:pt x="1101939" y="2989562"/>
                  </a:lnTo>
                  <a:lnTo>
                    <a:pt x="1144716" y="2973437"/>
                  </a:lnTo>
                  <a:lnTo>
                    <a:pt x="1187199" y="2956718"/>
                  </a:lnTo>
                  <a:lnTo>
                    <a:pt x="1229382" y="2939411"/>
                  </a:lnTo>
                  <a:lnTo>
                    <a:pt x="1271260" y="2921521"/>
                  </a:lnTo>
                  <a:lnTo>
                    <a:pt x="1312828" y="2903052"/>
                  </a:lnTo>
                  <a:lnTo>
                    <a:pt x="1354080" y="2884010"/>
                  </a:lnTo>
                  <a:lnTo>
                    <a:pt x="1395013" y="2864399"/>
                  </a:lnTo>
                  <a:lnTo>
                    <a:pt x="1435621" y="2844226"/>
                  </a:lnTo>
                  <a:lnTo>
                    <a:pt x="1475898" y="2823494"/>
                  </a:lnTo>
                  <a:lnTo>
                    <a:pt x="1515840" y="2802209"/>
                  </a:lnTo>
                  <a:lnTo>
                    <a:pt x="1555441" y="2780376"/>
                  </a:lnTo>
                  <a:lnTo>
                    <a:pt x="1594697" y="2758000"/>
                  </a:lnTo>
                  <a:lnTo>
                    <a:pt x="1633603" y="2735086"/>
                  </a:lnTo>
                  <a:lnTo>
                    <a:pt x="1672153" y="2711640"/>
                  </a:lnTo>
                  <a:lnTo>
                    <a:pt x="1710342" y="2687665"/>
                  </a:lnTo>
                  <a:lnTo>
                    <a:pt x="1748166" y="2663168"/>
                  </a:lnTo>
                  <a:lnTo>
                    <a:pt x="1785619" y="2638153"/>
                  </a:lnTo>
                  <a:lnTo>
                    <a:pt x="1822696" y="2612626"/>
                  </a:lnTo>
                  <a:lnTo>
                    <a:pt x="1859392" y="2586591"/>
                  </a:lnTo>
                  <a:lnTo>
                    <a:pt x="1895702" y="2560054"/>
                  </a:lnTo>
                  <a:lnTo>
                    <a:pt x="1931621" y="2533020"/>
                  </a:lnTo>
                  <a:lnTo>
                    <a:pt x="1967144" y="2505493"/>
                  </a:lnTo>
                  <a:lnTo>
                    <a:pt x="2002266" y="2477479"/>
                  </a:lnTo>
                  <a:lnTo>
                    <a:pt x="2036981" y="2448982"/>
                  </a:lnTo>
                  <a:lnTo>
                    <a:pt x="2071286" y="2420009"/>
                  </a:lnTo>
                  <a:lnTo>
                    <a:pt x="2105174" y="2390563"/>
                  </a:lnTo>
                  <a:lnTo>
                    <a:pt x="2138640" y="2360651"/>
                  </a:lnTo>
                  <a:lnTo>
                    <a:pt x="2171680" y="2330276"/>
                  </a:lnTo>
                  <a:lnTo>
                    <a:pt x="2204289" y="2299445"/>
                  </a:lnTo>
                  <a:lnTo>
                    <a:pt x="2236460" y="2268162"/>
                  </a:lnTo>
                  <a:lnTo>
                    <a:pt x="2268191" y="2236432"/>
                  </a:lnTo>
                  <a:lnTo>
                    <a:pt x="2299474" y="2204260"/>
                  </a:lnTo>
                  <a:lnTo>
                    <a:pt x="2330306" y="2171652"/>
                  </a:lnTo>
                  <a:lnTo>
                    <a:pt x="2360680" y="2138613"/>
                  </a:lnTo>
                  <a:lnTo>
                    <a:pt x="2390593" y="2105147"/>
                  </a:lnTo>
                  <a:lnTo>
                    <a:pt x="2420039" y="2071259"/>
                  </a:lnTo>
                  <a:lnTo>
                    <a:pt x="2449013" y="2036955"/>
                  </a:lnTo>
                  <a:lnTo>
                    <a:pt x="2477510" y="2002240"/>
                  </a:lnTo>
                  <a:lnTo>
                    <a:pt x="2505524" y="1967119"/>
                  </a:lnTo>
                  <a:lnTo>
                    <a:pt x="2533051" y="1931596"/>
                  </a:lnTo>
                  <a:lnTo>
                    <a:pt x="2560086" y="1895677"/>
                  </a:lnTo>
                  <a:lnTo>
                    <a:pt x="2586624" y="1859368"/>
                  </a:lnTo>
                  <a:lnTo>
                    <a:pt x="2612659" y="1822672"/>
                  </a:lnTo>
                  <a:lnTo>
                    <a:pt x="2638186" y="1785595"/>
                  </a:lnTo>
                  <a:lnTo>
                    <a:pt x="2663201" y="1748143"/>
                  </a:lnTo>
                  <a:lnTo>
                    <a:pt x="2687698" y="1710320"/>
                  </a:lnTo>
                  <a:lnTo>
                    <a:pt x="2711673" y="1672131"/>
                  </a:lnTo>
                  <a:lnTo>
                    <a:pt x="2735120" y="1633582"/>
                  </a:lnTo>
                  <a:lnTo>
                    <a:pt x="2758034" y="1594676"/>
                  </a:lnTo>
                  <a:lnTo>
                    <a:pt x="2780410" y="1555421"/>
                  </a:lnTo>
                  <a:lnTo>
                    <a:pt x="2802243" y="1515820"/>
                  </a:lnTo>
                  <a:lnTo>
                    <a:pt x="2823528" y="1475878"/>
                  </a:lnTo>
                  <a:lnTo>
                    <a:pt x="2844260" y="1435602"/>
                  </a:lnTo>
                  <a:lnTo>
                    <a:pt x="2864434" y="1394995"/>
                  </a:lnTo>
                  <a:lnTo>
                    <a:pt x="2884045" y="1354062"/>
                  </a:lnTo>
                  <a:lnTo>
                    <a:pt x="2903087" y="1312810"/>
                  </a:lnTo>
                  <a:lnTo>
                    <a:pt x="2921556" y="1271243"/>
                  </a:lnTo>
                  <a:lnTo>
                    <a:pt x="2939447" y="1229365"/>
                  </a:lnTo>
                  <a:lnTo>
                    <a:pt x="2956754" y="1187183"/>
                  </a:lnTo>
                  <a:lnTo>
                    <a:pt x="2973473" y="1144701"/>
                  </a:lnTo>
                  <a:lnTo>
                    <a:pt x="2989598" y="1101924"/>
                  </a:lnTo>
                  <a:lnTo>
                    <a:pt x="3005124" y="1058857"/>
                  </a:lnTo>
                  <a:lnTo>
                    <a:pt x="3020047" y="1015505"/>
                  </a:lnTo>
                  <a:lnTo>
                    <a:pt x="3034361" y="971874"/>
                  </a:lnTo>
                  <a:lnTo>
                    <a:pt x="3048060" y="927969"/>
                  </a:lnTo>
                  <a:lnTo>
                    <a:pt x="3061142" y="883794"/>
                  </a:lnTo>
                  <a:lnTo>
                    <a:pt x="3073599" y="839354"/>
                  </a:lnTo>
                  <a:lnTo>
                    <a:pt x="3085427" y="794655"/>
                  </a:lnTo>
                  <a:lnTo>
                    <a:pt x="3096620" y="749702"/>
                  </a:lnTo>
                  <a:lnTo>
                    <a:pt x="3107175" y="704500"/>
                  </a:lnTo>
                  <a:lnTo>
                    <a:pt x="3117086" y="659053"/>
                  </a:lnTo>
                  <a:lnTo>
                    <a:pt x="3126347" y="613367"/>
                  </a:lnTo>
                  <a:lnTo>
                    <a:pt x="3134953" y="567448"/>
                  </a:lnTo>
                  <a:lnTo>
                    <a:pt x="3142901" y="521299"/>
                  </a:lnTo>
                  <a:lnTo>
                    <a:pt x="3150184" y="474926"/>
                  </a:lnTo>
                  <a:lnTo>
                    <a:pt x="3156797" y="428335"/>
                  </a:lnTo>
                  <a:lnTo>
                    <a:pt x="3162735" y="381530"/>
                  </a:lnTo>
                  <a:lnTo>
                    <a:pt x="3167994" y="334516"/>
                  </a:lnTo>
                  <a:lnTo>
                    <a:pt x="3172569" y="287298"/>
                  </a:lnTo>
                  <a:lnTo>
                    <a:pt x="3176453" y="239882"/>
                  </a:lnTo>
                  <a:lnTo>
                    <a:pt x="3179642" y="192272"/>
                  </a:lnTo>
                  <a:lnTo>
                    <a:pt x="3182132" y="144474"/>
                  </a:lnTo>
                  <a:lnTo>
                    <a:pt x="3183916" y="96493"/>
                  </a:lnTo>
                  <a:lnTo>
                    <a:pt x="3184991" y="48333"/>
                  </a:lnTo>
                  <a:lnTo>
                    <a:pt x="3185350" y="0"/>
                  </a:lnTo>
                </a:path>
              </a:pathLst>
            </a:custGeom>
            <a:noFill/>
            <a:ln w="332800" cap="flat" cmpd="sng">
              <a:solidFill>
                <a:srgbClr val="FDC6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9907050" y="3781529"/>
              <a:ext cx="3185794" cy="3185795"/>
            </a:xfrm>
            <a:custGeom>
              <a:avLst/>
              <a:gdLst/>
              <a:ahLst/>
              <a:cxnLst/>
              <a:rect l="l" t="t" r="r" b="b"/>
              <a:pathLst>
                <a:path w="3185794" h="3185795" extrusionOk="0">
                  <a:moveTo>
                    <a:pt x="3185350" y="3185363"/>
                  </a:moveTo>
                  <a:lnTo>
                    <a:pt x="3184991" y="3137028"/>
                  </a:lnTo>
                  <a:lnTo>
                    <a:pt x="3183916" y="3088867"/>
                  </a:lnTo>
                  <a:lnTo>
                    <a:pt x="3182132" y="3040884"/>
                  </a:lnTo>
                  <a:lnTo>
                    <a:pt x="3179642" y="2993085"/>
                  </a:lnTo>
                  <a:lnTo>
                    <a:pt x="3176453" y="2945474"/>
                  </a:lnTo>
                  <a:lnTo>
                    <a:pt x="3172569" y="2898056"/>
                  </a:lnTo>
                  <a:lnTo>
                    <a:pt x="3167994" y="2850837"/>
                  </a:lnTo>
                  <a:lnTo>
                    <a:pt x="3162735" y="2803822"/>
                  </a:lnTo>
                  <a:lnTo>
                    <a:pt x="3156797" y="2757016"/>
                  </a:lnTo>
                  <a:lnTo>
                    <a:pt x="3150184" y="2710423"/>
                  </a:lnTo>
                  <a:lnTo>
                    <a:pt x="3142901" y="2664049"/>
                  </a:lnTo>
                  <a:lnTo>
                    <a:pt x="3134953" y="2617900"/>
                  </a:lnTo>
                  <a:lnTo>
                    <a:pt x="3126347" y="2571979"/>
                  </a:lnTo>
                  <a:lnTo>
                    <a:pt x="3117086" y="2526292"/>
                  </a:lnTo>
                  <a:lnTo>
                    <a:pt x="3107175" y="2480844"/>
                  </a:lnTo>
                  <a:lnTo>
                    <a:pt x="3096620" y="2435641"/>
                  </a:lnTo>
                  <a:lnTo>
                    <a:pt x="3085427" y="2390687"/>
                  </a:lnTo>
                  <a:lnTo>
                    <a:pt x="3073599" y="2345987"/>
                  </a:lnTo>
                  <a:lnTo>
                    <a:pt x="3061142" y="2301546"/>
                  </a:lnTo>
                  <a:lnTo>
                    <a:pt x="3048060" y="2257370"/>
                  </a:lnTo>
                  <a:lnTo>
                    <a:pt x="3034361" y="2213464"/>
                  </a:lnTo>
                  <a:lnTo>
                    <a:pt x="3020047" y="2169832"/>
                  </a:lnTo>
                  <a:lnTo>
                    <a:pt x="3005124" y="2126479"/>
                  </a:lnTo>
                  <a:lnTo>
                    <a:pt x="2989598" y="2083412"/>
                  </a:lnTo>
                  <a:lnTo>
                    <a:pt x="2973473" y="2040634"/>
                  </a:lnTo>
                  <a:lnTo>
                    <a:pt x="2956754" y="1998151"/>
                  </a:lnTo>
                  <a:lnTo>
                    <a:pt x="2939447" y="1955968"/>
                  </a:lnTo>
                  <a:lnTo>
                    <a:pt x="2921556" y="1914090"/>
                  </a:lnTo>
                  <a:lnTo>
                    <a:pt x="2903087" y="1872521"/>
                  </a:lnTo>
                  <a:lnTo>
                    <a:pt x="2884045" y="1831268"/>
                  </a:lnTo>
                  <a:lnTo>
                    <a:pt x="2864434" y="1790335"/>
                  </a:lnTo>
                  <a:lnTo>
                    <a:pt x="2844260" y="1749728"/>
                  </a:lnTo>
                  <a:lnTo>
                    <a:pt x="2823528" y="1709450"/>
                  </a:lnTo>
                  <a:lnTo>
                    <a:pt x="2802243" y="1669508"/>
                  </a:lnTo>
                  <a:lnTo>
                    <a:pt x="2780410" y="1629906"/>
                  </a:lnTo>
                  <a:lnTo>
                    <a:pt x="2758034" y="1590650"/>
                  </a:lnTo>
                  <a:lnTo>
                    <a:pt x="2735120" y="1551744"/>
                  </a:lnTo>
                  <a:lnTo>
                    <a:pt x="2711673" y="1513194"/>
                  </a:lnTo>
                  <a:lnTo>
                    <a:pt x="2687698" y="1475005"/>
                  </a:lnTo>
                  <a:lnTo>
                    <a:pt x="2663201" y="1437181"/>
                  </a:lnTo>
                  <a:lnTo>
                    <a:pt x="2638186" y="1399728"/>
                  </a:lnTo>
                  <a:lnTo>
                    <a:pt x="2612659" y="1362651"/>
                  </a:lnTo>
                  <a:lnTo>
                    <a:pt x="2586624" y="1325955"/>
                  </a:lnTo>
                  <a:lnTo>
                    <a:pt x="2560086" y="1289645"/>
                  </a:lnTo>
                  <a:lnTo>
                    <a:pt x="2533051" y="1253726"/>
                  </a:lnTo>
                  <a:lnTo>
                    <a:pt x="2505524" y="1218203"/>
                  </a:lnTo>
                  <a:lnTo>
                    <a:pt x="2477510" y="1183081"/>
                  </a:lnTo>
                  <a:lnTo>
                    <a:pt x="2449013" y="1148365"/>
                  </a:lnTo>
                  <a:lnTo>
                    <a:pt x="2420039" y="1114061"/>
                  </a:lnTo>
                  <a:lnTo>
                    <a:pt x="2390593" y="1080173"/>
                  </a:lnTo>
                  <a:lnTo>
                    <a:pt x="2360680" y="1046706"/>
                  </a:lnTo>
                  <a:lnTo>
                    <a:pt x="2330306" y="1013666"/>
                  </a:lnTo>
                  <a:lnTo>
                    <a:pt x="2299474" y="981058"/>
                  </a:lnTo>
                  <a:lnTo>
                    <a:pt x="2268191" y="948886"/>
                  </a:lnTo>
                  <a:lnTo>
                    <a:pt x="2236460" y="917156"/>
                  </a:lnTo>
                  <a:lnTo>
                    <a:pt x="2204289" y="885872"/>
                  </a:lnTo>
                  <a:lnTo>
                    <a:pt x="2171680" y="855041"/>
                  </a:lnTo>
                  <a:lnTo>
                    <a:pt x="2138640" y="824666"/>
                  </a:lnTo>
                  <a:lnTo>
                    <a:pt x="2105174" y="794753"/>
                  </a:lnTo>
                  <a:lnTo>
                    <a:pt x="2071286" y="765307"/>
                  </a:lnTo>
                  <a:lnTo>
                    <a:pt x="2036981" y="736334"/>
                  </a:lnTo>
                  <a:lnTo>
                    <a:pt x="2002266" y="707837"/>
                  </a:lnTo>
                  <a:lnTo>
                    <a:pt x="1967144" y="679823"/>
                  </a:lnTo>
                  <a:lnTo>
                    <a:pt x="1931621" y="652295"/>
                  </a:lnTo>
                  <a:lnTo>
                    <a:pt x="1895702" y="625261"/>
                  </a:lnTo>
                  <a:lnTo>
                    <a:pt x="1859392" y="598723"/>
                  </a:lnTo>
                  <a:lnTo>
                    <a:pt x="1822696" y="572688"/>
                  </a:lnTo>
                  <a:lnTo>
                    <a:pt x="1785619" y="547161"/>
                  </a:lnTo>
                  <a:lnTo>
                    <a:pt x="1748166" y="522146"/>
                  </a:lnTo>
                  <a:lnTo>
                    <a:pt x="1710342" y="497649"/>
                  </a:lnTo>
                  <a:lnTo>
                    <a:pt x="1672153" y="473674"/>
                  </a:lnTo>
                  <a:lnTo>
                    <a:pt x="1633603" y="450227"/>
                  </a:lnTo>
                  <a:lnTo>
                    <a:pt x="1594697" y="427313"/>
                  </a:lnTo>
                  <a:lnTo>
                    <a:pt x="1555441" y="404937"/>
                  </a:lnTo>
                  <a:lnTo>
                    <a:pt x="1515840" y="383104"/>
                  </a:lnTo>
                  <a:lnTo>
                    <a:pt x="1475898" y="361819"/>
                  </a:lnTo>
                  <a:lnTo>
                    <a:pt x="1435621" y="341087"/>
                  </a:lnTo>
                  <a:lnTo>
                    <a:pt x="1395013" y="320913"/>
                  </a:lnTo>
                  <a:lnTo>
                    <a:pt x="1354080" y="301303"/>
                  </a:lnTo>
                  <a:lnTo>
                    <a:pt x="1312828" y="282260"/>
                  </a:lnTo>
                  <a:lnTo>
                    <a:pt x="1271260" y="263791"/>
                  </a:lnTo>
                  <a:lnTo>
                    <a:pt x="1229382" y="245901"/>
                  </a:lnTo>
                  <a:lnTo>
                    <a:pt x="1187199" y="228594"/>
                  </a:lnTo>
                  <a:lnTo>
                    <a:pt x="1144716" y="211875"/>
                  </a:lnTo>
                  <a:lnTo>
                    <a:pt x="1101939" y="195750"/>
                  </a:lnTo>
                  <a:lnTo>
                    <a:pt x="1058871" y="180224"/>
                  </a:lnTo>
                  <a:lnTo>
                    <a:pt x="1015519" y="165302"/>
                  </a:lnTo>
                  <a:lnTo>
                    <a:pt x="971888" y="150988"/>
                  </a:lnTo>
                  <a:lnTo>
                    <a:pt x="927981" y="137288"/>
                  </a:lnTo>
                  <a:lnTo>
                    <a:pt x="883806" y="124207"/>
                  </a:lnTo>
                  <a:lnTo>
                    <a:pt x="839366" y="111750"/>
                  </a:lnTo>
                  <a:lnTo>
                    <a:pt x="794666" y="99922"/>
                  </a:lnTo>
                  <a:lnTo>
                    <a:pt x="749712" y="88728"/>
                  </a:lnTo>
                  <a:lnTo>
                    <a:pt x="704509" y="78174"/>
                  </a:lnTo>
                  <a:lnTo>
                    <a:pt x="659062" y="68263"/>
                  </a:lnTo>
                  <a:lnTo>
                    <a:pt x="613376" y="59002"/>
                  </a:lnTo>
                  <a:lnTo>
                    <a:pt x="567456" y="50396"/>
                  </a:lnTo>
                  <a:lnTo>
                    <a:pt x="521306" y="42448"/>
                  </a:lnTo>
                  <a:lnTo>
                    <a:pt x="474933" y="35166"/>
                  </a:lnTo>
                  <a:lnTo>
                    <a:pt x="428341" y="28552"/>
                  </a:lnTo>
                  <a:lnTo>
                    <a:pt x="381535" y="22614"/>
                  </a:lnTo>
                  <a:lnTo>
                    <a:pt x="334521" y="17355"/>
                  </a:lnTo>
                  <a:lnTo>
                    <a:pt x="287302" y="12781"/>
                  </a:lnTo>
                  <a:lnTo>
                    <a:pt x="239885" y="8897"/>
                  </a:lnTo>
                  <a:lnTo>
                    <a:pt x="192275" y="5707"/>
                  </a:lnTo>
                  <a:lnTo>
                    <a:pt x="144476" y="3218"/>
                  </a:lnTo>
                  <a:lnTo>
                    <a:pt x="96494" y="1433"/>
                  </a:lnTo>
                  <a:lnTo>
                    <a:pt x="48333" y="359"/>
                  </a:lnTo>
                  <a:lnTo>
                    <a:pt x="0" y="0"/>
                  </a:lnTo>
                </a:path>
              </a:pathLst>
            </a:custGeom>
            <a:noFill/>
            <a:ln w="332800" cap="flat" cmpd="sng">
              <a:solidFill>
                <a:srgbClr val="D83C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 l="-960" t="1654" r="960" b="34230"/>
          <a:stretch/>
        </p:blipFill>
        <p:spPr>
          <a:xfrm>
            <a:off x="0" y="2445729"/>
            <a:ext cx="13715999" cy="608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622349" y="8992652"/>
            <a:ext cx="12471300" cy="3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900" dirty="0" err="1"/>
              <a:t>If</a:t>
            </a:r>
            <a:r>
              <a:rPr lang="es-ES" sz="3900" dirty="0"/>
              <a:t> </a:t>
            </a:r>
            <a:r>
              <a:rPr lang="es-ES" sz="3900" dirty="0" err="1"/>
              <a:t>the</a:t>
            </a:r>
            <a:r>
              <a:rPr lang="es-ES" sz="3900" dirty="0"/>
              <a:t> global </a:t>
            </a:r>
            <a:r>
              <a:rPr lang="es-ES" sz="3900" dirty="0" err="1"/>
              <a:t>community</a:t>
            </a:r>
            <a:r>
              <a:rPr lang="es-ES" sz="3900" dirty="0"/>
              <a:t> </a:t>
            </a:r>
            <a:r>
              <a:rPr lang="es-ES" sz="3900" dirty="0" err="1"/>
              <a:t>is</a:t>
            </a:r>
            <a:r>
              <a:rPr lang="es-ES" sz="3900" dirty="0"/>
              <a:t> </a:t>
            </a:r>
            <a:r>
              <a:rPr lang="es-ES" sz="3900" dirty="0" err="1"/>
              <a:t>to</a:t>
            </a:r>
            <a:r>
              <a:rPr lang="es-ES" sz="3900" dirty="0"/>
              <a:t> </a:t>
            </a:r>
            <a:r>
              <a:rPr lang="es-ES" sz="3900" dirty="0" err="1"/>
              <a:t>meet</a:t>
            </a:r>
            <a:r>
              <a:rPr lang="es-ES" sz="3900" dirty="0"/>
              <a:t> </a:t>
            </a:r>
            <a:r>
              <a:rPr lang="es-ES" sz="3900" dirty="0" err="1"/>
              <a:t>Sustainable</a:t>
            </a:r>
            <a:r>
              <a:rPr lang="es-ES" sz="3900" dirty="0"/>
              <a:t> </a:t>
            </a:r>
            <a:r>
              <a:rPr lang="es-ES" sz="3900" dirty="0" err="1"/>
              <a:t>Development</a:t>
            </a:r>
            <a:r>
              <a:rPr lang="es-ES" sz="3900" dirty="0"/>
              <a:t> </a:t>
            </a:r>
            <a:r>
              <a:rPr lang="es-ES" sz="3900" dirty="0" err="1"/>
              <a:t>Goal</a:t>
            </a:r>
            <a:r>
              <a:rPr lang="es-ES" sz="3900" dirty="0"/>
              <a:t> targets </a:t>
            </a:r>
            <a:r>
              <a:rPr lang="es-ES" sz="3900" dirty="0" err="1"/>
              <a:t>for</a:t>
            </a:r>
            <a:r>
              <a:rPr lang="es-ES" sz="3900" dirty="0"/>
              <a:t> 2030, </a:t>
            </a:r>
            <a:r>
              <a:rPr lang="es-ES" sz="3900" dirty="0" err="1"/>
              <a:t>NCDs</a:t>
            </a:r>
            <a:r>
              <a:rPr lang="es-ES" sz="3900" dirty="0"/>
              <a:t> </a:t>
            </a:r>
            <a:r>
              <a:rPr lang="es-ES" sz="3900" dirty="0" err="1"/>
              <a:t>must</a:t>
            </a:r>
            <a:r>
              <a:rPr lang="es-ES" sz="3900" dirty="0"/>
              <a:t> be </a:t>
            </a:r>
            <a:r>
              <a:rPr lang="es-ES" sz="3900" dirty="0" err="1"/>
              <a:t>urgently</a:t>
            </a:r>
            <a:r>
              <a:rPr lang="es-ES" sz="3900" dirty="0"/>
              <a:t> </a:t>
            </a:r>
            <a:r>
              <a:rPr lang="es-ES" sz="3900" dirty="0" err="1"/>
              <a:t>addressed</a:t>
            </a:r>
            <a:r>
              <a:rPr lang="es-ES" sz="3900" dirty="0"/>
              <a:t>. </a:t>
            </a:r>
            <a:r>
              <a:rPr lang="es-ES" sz="3900" dirty="0" err="1"/>
              <a:t>It's</a:t>
            </a:r>
            <a:r>
              <a:rPr lang="es-ES" sz="3900" dirty="0"/>
              <a:t> time </a:t>
            </a:r>
            <a:r>
              <a:rPr lang="es-ES" sz="3900" dirty="0" err="1"/>
              <a:t>for</a:t>
            </a:r>
            <a:r>
              <a:rPr lang="es-ES" sz="3900" dirty="0"/>
              <a:t> </a:t>
            </a:r>
            <a:r>
              <a:rPr lang="es-ES" sz="3900" dirty="0" err="1"/>
              <a:t>decision-makers</a:t>
            </a:r>
            <a:r>
              <a:rPr lang="es-ES" sz="3900" dirty="0"/>
              <a:t> </a:t>
            </a:r>
            <a:r>
              <a:rPr lang="es-ES" sz="3900" dirty="0" err="1"/>
              <a:t>to</a:t>
            </a:r>
            <a:r>
              <a:rPr lang="es-ES" sz="3900" dirty="0"/>
              <a:t> </a:t>
            </a:r>
            <a:r>
              <a:rPr lang="es-ES" sz="3900" dirty="0" err="1"/>
              <a:t>prioritise</a:t>
            </a:r>
            <a:r>
              <a:rPr lang="es-ES" sz="3900" dirty="0"/>
              <a:t> </a:t>
            </a:r>
            <a:r>
              <a:rPr lang="es-ES" sz="3900" dirty="0" err="1"/>
              <a:t>equity</a:t>
            </a:r>
            <a:r>
              <a:rPr lang="es-ES" sz="3900" dirty="0"/>
              <a:t> and </a:t>
            </a:r>
            <a:r>
              <a:rPr lang="es-ES" sz="3900" dirty="0" err="1"/>
              <a:t>take</a:t>
            </a:r>
            <a:r>
              <a:rPr lang="es-ES" sz="3900" dirty="0"/>
              <a:t> proactive </a:t>
            </a:r>
            <a:r>
              <a:rPr lang="es-ES" sz="3900" dirty="0" err="1"/>
              <a:t>steps</a:t>
            </a:r>
            <a:r>
              <a:rPr lang="es-ES" sz="3900" dirty="0"/>
              <a:t> </a:t>
            </a:r>
            <a:r>
              <a:rPr lang="es-ES" sz="3900" dirty="0" err="1"/>
              <a:t>towards</a:t>
            </a:r>
            <a:r>
              <a:rPr lang="es-ES" sz="3900" dirty="0"/>
              <a:t> a </a:t>
            </a:r>
            <a:r>
              <a:rPr lang="es-ES" sz="3900" dirty="0" err="1"/>
              <a:t>fairer</a:t>
            </a:r>
            <a:r>
              <a:rPr lang="es-ES" sz="3900" dirty="0"/>
              <a:t> </a:t>
            </a:r>
            <a:r>
              <a:rPr lang="es-ES" sz="3900" dirty="0" err="1"/>
              <a:t>world</a:t>
            </a:r>
            <a:r>
              <a:rPr lang="es-ES" sz="3900" dirty="0"/>
              <a:t>.</a:t>
            </a:r>
            <a:endParaRPr sz="3900" dirty="0"/>
          </a:p>
          <a:p>
            <a:pPr marL="12700" lvl="0" indent="0" algn="l" rtl="0"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dirty="0"/>
          </a:p>
          <a:p>
            <a:pPr marL="1270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endParaRPr sz="2700" dirty="0"/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4">
            <a:alphaModFix/>
          </a:blip>
          <a:srcRect b="26504"/>
          <a:stretch/>
        </p:blipFill>
        <p:spPr>
          <a:xfrm>
            <a:off x="32272" y="58026"/>
            <a:ext cx="13651456" cy="334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72800" y="11734800"/>
            <a:ext cx="2436777" cy="243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6">
            <a:alphaModFix/>
          </a:blip>
          <a:srcRect t="367" b="367"/>
          <a:stretch/>
        </p:blipFill>
        <p:spPr>
          <a:xfrm>
            <a:off x="375174" y="12229449"/>
            <a:ext cx="2660575" cy="13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6;p9">
            <a:extLst>
              <a:ext uri="{FF2B5EF4-FFF2-40B4-BE49-F238E27FC236}">
                <a16:creationId xmlns:a16="http://schemas.microsoft.com/office/drawing/2014/main" id="{CAA2F6B2-E3DD-EE38-3AE3-1E49A27E37BB}"/>
              </a:ext>
            </a:extLst>
          </p:cNvPr>
          <p:cNvSpPr txBox="1"/>
          <p:nvPr/>
        </p:nvSpPr>
        <p:spPr>
          <a:xfrm>
            <a:off x="680982" y="3532306"/>
            <a:ext cx="27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#LeadOnNCDs</a:t>
            </a:r>
            <a:endParaRPr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76;p9">
            <a:extLst>
              <a:ext uri="{FF2B5EF4-FFF2-40B4-BE49-F238E27FC236}">
                <a16:creationId xmlns:a16="http://schemas.microsoft.com/office/drawing/2014/main" id="{35F5D983-55D4-3D68-9073-85768870DF47}"/>
              </a:ext>
            </a:extLst>
          </p:cNvPr>
          <p:cNvSpPr txBox="1"/>
          <p:nvPr/>
        </p:nvSpPr>
        <p:spPr>
          <a:xfrm>
            <a:off x="10900328" y="3518319"/>
            <a:ext cx="27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s-ES" sz="2800" b="1" dirty="0">
                <a:solidFill>
                  <a:schemeClr val="bg1"/>
                </a:solidFill>
              </a:rPr>
              <a:t>Act</a:t>
            </a:r>
            <a:r>
              <a:rPr lang="es-ES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OnNCDs</a:t>
            </a:r>
            <a:endParaRPr sz="28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0" cy="838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4">
            <a:alphaModFix amt="68000"/>
          </a:blip>
          <a:srcRect t="6094" b="6094"/>
          <a:stretch/>
        </p:blipFill>
        <p:spPr>
          <a:xfrm>
            <a:off x="-65325" y="-38100"/>
            <a:ext cx="7873457" cy="8423725"/>
          </a:xfrm>
          <a:prstGeom prst="rect">
            <a:avLst/>
          </a:prstGeom>
          <a:noFill/>
          <a:ln>
            <a:noFill/>
          </a:ln>
          <a:effectLst>
            <a:outerShdw algn="bl" rotWithShape="0">
              <a:srgbClr val="000000">
                <a:alpha val="0"/>
              </a:srgbClr>
            </a:outerShdw>
          </a:effectLst>
        </p:spPr>
      </p:pic>
      <p:sp>
        <p:nvSpPr>
          <p:cNvPr id="173" name="Google Shape;173;p17"/>
          <p:cNvSpPr txBox="1"/>
          <p:nvPr/>
        </p:nvSpPr>
        <p:spPr>
          <a:xfrm>
            <a:off x="653400" y="8815299"/>
            <a:ext cx="12409200" cy="278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 err="1"/>
              <a:t>We</a:t>
            </a:r>
            <a:r>
              <a:rPr lang="es-ES" sz="3600" dirty="0"/>
              <a:t> </a:t>
            </a:r>
            <a:r>
              <a:rPr lang="es-ES" sz="3600" dirty="0" err="1"/>
              <a:t>need</a:t>
            </a:r>
            <a:r>
              <a:rPr lang="es-ES" sz="3600" dirty="0"/>
              <a:t> </a:t>
            </a:r>
            <a:r>
              <a:rPr lang="es-ES" sz="3600" dirty="0" err="1"/>
              <a:t>leaders</a:t>
            </a:r>
            <a:r>
              <a:rPr lang="es-ES" sz="3600" dirty="0"/>
              <a:t> </a:t>
            </a:r>
            <a:r>
              <a:rPr lang="es-ES" sz="3600" dirty="0" err="1"/>
              <a:t>who</a:t>
            </a:r>
            <a:r>
              <a:rPr lang="es-ES" sz="3600" dirty="0"/>
              <a:t> </a:t>
            </a:r>
            <a:r>
              <a:rPr lang="es-ES" sz="3600" dirty="0" err="1"/>
              <a:t>will</a:t>
            </a:r>
            <a:r>
              <a:rPr lang="es-ES" sz="3600" dirty="0"/>
              <a:t> </a:t>
            </a:r>
            <a:r>
              <a:rPr lang="es-ES" sz="3600" dirty="0" err="1"/>
              <a:t>help</a:t>
            </a:r>
            <a:r>
              <a:rPr lang="es-ES" sz="3600" dirty="0"/>
              <a:t> </a:t>
            </a:r>
            <a:r>
              <a:rPr lang="es-ES" sz="3600" dirty="0" err="1"/>
              <a:t>deliver</a:t>
            </a:r>
            <a:r>
              <a:rPr lang="es-ES" sz="3600" dirty="0"/>
              <a:t> a positive </a:t>
            </a:r>
            <a:r>
              <a:rPr lang="es-ES" sz="3600" dirty="0" err="1"/>
              <a:t>result</a:t>
            </a:r>
            <a:r>
              <a:rPr lang="es-ES" sz="3600" dirty="0"/>
              <a:t> </a:t>
            </a:r>
            <a:r>
              <a:rPr lang="es-ES" sz="3600" dirty="0" err="1"/>
              <a:t>following</a:t>
            </a:r>
            <a:r>
              <a:rPr lang="es-ES" sz="3600" dirty="0"/>
              <a:t> </a:t>
            </a:r>
            <a:r>
              <a:rPr lang="es-ES" sz="3600" dirty="0" err="1"/>
              <a:t>last</a:t>
            </a:r>
            <a:r>
              <a:rPr lang="es-ES" sz="3600" dirty="0"/>
              <a:t> </a:t>
            </a:r>
            <a:r>
              <a:rPr lang="es-ES" sz="3600" dirty="0" err="1"/>
              <a:t>year’s</a:t>
            </a:r>
            <a:r>
              <a:rPr lang="es-ES" sz="3600" dirty="0"/>
              <a:t> High-Level Meeting </a:t>
            </a:r>
            <a:r>
              <a:rPr lang="es-ES" sz="3600" dirty="0" err="1"/>
              <a:t>on</a:t>
            </a:r>
            <a:r>
              <a:rPr lang="es-ES" sz="3600" dirty="0"/>
              <a:t> </a:t>
            </a:r>
            <a:r>
              <a:rPr lang="es-ES" sz="3600" dirty="0" err="1"/>
              <a:t>NCDs</a:t>
            </a:r>
            <a:r>
              <a:rPr lang="es-ES" sz="3600" dirty="0"/>
              <a:t> and Mental Health. </a:t>
            </a:r>
            <a:r>
              <a:rPr lang="es-ES" sz="3600" dirty="0" err="1"/>
              <a:t>We</a:t>
            </a:r>
            <a:r>
              <a:rPr lang="es-ES" sz="3600" dirty="0"/>
              <a:t> </a:t>
            </a:r>
            <a:r>
              <a:rPr lang="es-ES" sz="3600" dirty="0" err="1"/>
              <a:t>need</a:t>
            </a:r>
            <a:r>
              <a:rPr lang="es-ES" sz="3600" dirty="0"/>
              <a:t> country </a:t>
            </a:r>
            <a:r>
              <a:rPr lang="es-ES" sz="3600" dirty="0" err="1"/>
              <a:t>leaders</a:t>
            </a:r>
            <a:r>
              <a:rPr lang="es-ES" sz="3600" dirty="0"/>
              <a:t>, </a:t>
            </a:r>
            <a:r>
              <a:rPr lang="es-ES" sz="3600" dirty="0" err="1"/>
              <a:t>community</a:t>
            </a:r>
            <a:r>
              <a:rPr lang="es-ES" sz="3600" dirty="0"/>
              <a:t> </a:t>
            </a:r>
            <a:r>
              <a:rPr lang="es-ES" sz="3600" dirty="0" err="1"/>
              <a:t>leaders</a:t>
            </a:r>
            <a:r>
              <a:rPr lang="es-ES" sz="3600" dirty="0"/>
              <a:t> and civil </a:t>
            </a:r>
            <a:r>
              <a:rPr lang="es-ES" sz="3600" dirty="0" err="1"/>
              <a:t>society</a:t>
            </a:r>
            <a:r>
              <a:rPr lang="es-ES" sz="3600" dirty="0"/>
              <a:t> </a:t>
            </a:r>
            <a:r>
              <a:rPr lang="es-ES" sz="3600" dirty="0" err="1"/>
              <a:t>leaders</a:t>
            </a:r>
            <a:r>
              <a:rPr lang="es-ES" sz="3600" dirty="0"/>
              <a:t> </a:t>
            </a:r>
            <a:r>
              <a:rPr lang="es-ES" sz="3600" dirty="0" err="1"/>
              <a:t>to</a:t>
            </a:r>
            <a:r>
              <a:rPr lang="es-ES" sz="3600" dirty="0"/>
              <a:t> step up. </a:t>
            </a:r>
            <a:r>
              <a:rPr lang="es-ES" sz="3600" dirty="0" err="1"/>
              <a:t>Together</a:t>
            </a:r>
            <a:r>
              <a:rPr lang="es-ES" sz="3600" dirty="0"/>
              <a:t>, </a:t>
            </a:r>
            <a:r>
              <a:rPr lang="es-ES" sz="3600" dirty="0" err="1"/>
              <a:t>we</a:t>
            </a:r>
            <a:r>
              <a:rPr lang="es-ES" sz="3600" dirty="0"/>
              <a:t> can </a:t>
            </a:r>
            <a:r>
              <a:rPr lang="es-ES" sz="3600" dirty="0" err="1"/>
              <a:t>spark</a:t>
            </a:r>
            <a:r>
              <a:rPr lang="es-ES" sz="3600" dirty="0"/>
              <a:t>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necessary</a:t>
            </a:r>
            <a:r>
              <a:rPr lang="es-ES" sz="3600" dirty="0"/>
              <a:t> </a:t>
            </a:r>
            <a:r>
              <a:rPr lang="es-ES" sz="3600" dirty="0" err="1"/>
              <a:t>change</a:t>
            </a:r>
            <a:r>
              <a:rPr lang="es-ES" sz="3600" dirty="0"/>
              <a:t> </a:t>
            </a:r>
            <a:r>
              <a:rPr lang="es-ES" sz="3600" dirty="0" err="1"/>
              <a:t>for</a:t>
            </a:r>
            <a:r>
              <a:rPr lang="es-ES" sz="3600" dirty="0"/>
              <a:t> </a:t>
            </a:r>
            <a:r>
              <a:rPr lang="es-ES" sz="3600" dirty="0" err="1"/>
              <a:t>NCDs</a:t>
            </a:r>
            <a:r>
              <a:rPr lang="es-ES" sz="3600" dirty="0"/>
              <a:t>. 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5">
            <a:alphaModFix/>
          </a:blip>
          <a:srcRect t="48792" b="29336"/>
          <a:stretch/>
        </p:blipFill>
        <p:spPr>
          <a:xfrm>
            <a:off x="10886" y="11658600"/>
            <a:ext cx="13651457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6">
            <a:alphaModFix/>
          </a:blip>
          <a:srcRect b="41469"/>
          <a:stretch/>
        </p:blipFill>
        <p:spPr>
          <a:xfrm>
            <a:off x="0" y="4419600"/>
            <a:ext cx="9929423" cy="380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43" y="0"/>
            <a:ext cx="3143798" cy="3143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5;p7">
            <a:extLst>
              <a:ext uri="{FF2B5EF4-FFF2-40B4-BE49-F238E27FC236}">
                <a16:creationId xmlns:a16="http://schemas.microsoft.com/office/drawing/2014/main" id="{38FA70E1-DFBC-8E0B-A59D-F95E6027E526}"/>
              </a:ext>
            </a:extLst>
          </p:cNvPr>
          <p:cNvSpPr txBox="1"/>
          <p:nvPr/>
        </p:nvSpPr>
        <p:spPr>
          <a:xfrm>
            <a:off x="557168" y="12768913"/>
            <a:ext cx="27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#LeadOnNCDs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;p7">
            <a:extLst>
              <a:ext uri="{FF2B5EF4-FFF2-40B4-BE49-F238E27FC236}">
                <a16:creationId xmlns:a16="http://schemas.microsoft.com/office/drawing/2014/main" id="{D7FA429F-E4F5-F53C-FB2F-96CE1A4669C6}"/>
              </a:ext>
            </a:extLst>
          </p:cNvPr>
          <p:cNvSpPr txBox="1"/>
          <p:nvPr/>
        </p:nvSpPr>
        <p:spPr>
          <a:xfrm>
            <a:off x="10878943" y="12768913"/>
            <a:ext cx="27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es-ES" sz="2800" b="1" dirty="0">
                <a:solidFill>
                  <a:srgbClr val="A81350"/>
                </a:solidFill>
              </a:rPr>
              <a:t>Act</a:t>
            </a:r>
            <a:r>
              <a:rPr lang="es-ES" sz="2800" b="1" dirty="0">
                <a:solidFill>
                  <a:srgbClr val="A81350"/>
                </a:solidFill>
                <a:latin typeface="Arial"/>
                <a:ea typeface="Arial"/>
                <a:cs typeface="Arial"/>
                <a:sym typeface="Arial"/>
              </a:rPr>
              <a:t>OnNCDs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Custom</PresentationFormat>
  <Paragraphs>18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Nataliia Shkvarok</dc:creator>
  <cp:lastModifiedBy>Nataliia Shkvarok</cp:lastModifiedBy>
  <cp:revision>5</cp:revision>
  <dcterms:modified xsi:type="dcterms:W3CDTF">2026-05-14T11:43:05Z</dcterms:modified>
</cp:coreProperties>
</file>